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>
        <p:scale>
          <a:sx n="100" d="100"/>
          <a:sy n="100" d="100"/>
        </p:scale>
        <p:origin x="-318" y="-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g>
</file>

<file path=ppt/media/image10.jpeg>
</file>

<file path=ppt/media/image11.jpeg>
</file>

<file path=ppt/media/image12.jpeg>
</file>

<file path=ppt/media/image13.jpeg>
</file>

<file path=ppt/media/image14.png>
</file>

<file path=ppt/media/image2.JP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56303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45170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1802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48971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2418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34541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27932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5098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83668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41281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48835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6FC43-8A66-4705-9CAC-140156B3FBF2}" type="datetimeFigureOut">
              <a:rPr lang="th-TH" smtClean="0"/>
              <a:t>06/11/60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3EFA6-DF2E-4C26-AEB9-DD6CA6A575DD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6153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</a:blip>
          <a:srcRect/>
          <a:stretch>
            <a:fillRect t="-57000" b="-5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402977" y="1014785"/>
            <a:ext cx="9784976" cy="4928813"/>
          </a:xfrm>
        </p:spPr>
        <p:txBody>
          <a:bodyPr>
            <a:noAutofit/>
          </a:bodyPr>
          <a:lstStyle/>
          <a:p>
            <a:r>
              <a:rPr lang="th-TH" sz="72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  <a:t>หุ่นยนต์ </a:t>
            </a:r>
            <a:r>
              <a:rPr lang="th-TH" sz="7200" b="1" dirty="0" err="1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  <a:t>สพฐ</a:t>
            </a:r>
            <a:r>
              <a:rPr lang="th-TH" sz="72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  <a:t>. ระดับพื้นฐาน </a:t>
            </a:r>
            <a:br>
              <a:rPr lang="th-TH" sz="72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</a:br>
            <a:r>
              <a:rPr lang="th-TH" sz="54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  <a:t>ชั้นมัธยมศึกษาตอนปลาย </a:t>
            </a:r>
            <a:r>
              <a:rPr lang="th-TH" sz="72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  <a:t/>
            </a:r>
            <a:br>
              <a:rPr lang="th-TH" sz="72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</a:br>
            <a:r>
              <a:rPr lang="th-TH" sz="72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  <a:t>หุ่นยนต์อิเล็กทรอนิกส์อัจฉริยะ </a:t>
            </a:r>
            <a:br>
              <a:rPr lang="th-TH" sz="72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</a:br>
            <a:r>
              <a:rPr lang="th-TH" sz="72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  <a:t>“หุ่นยนต์เลียนแบบสิ่งมีชีวิต”</a:t>
            </a:r>
            <a:br>
              <a:rPr lang="th-TH" sz="7200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</a:br>
            <a:r>
              <a:rPr lang="th-TH" b="1" dirty="0" smtClean="0">
                <a:ln w="12700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2005_iannnnnMTV" panose="02000000000000000000" pitchFamily="2" charset="0"/>
                <a:cs typeface="2005_iannnnnMTV" panose="02000000000000000000" pitchFamily="2" charset="0"/>
              </a:rPr>
              <a:t>ทีมโรงเรียนพรหมานุสรณ์ </a:t>
            </a:r>
            <a:endParaRPr lang="th-TH" b="1" dirty="0">
              <a:ln w="12700">
                <a:solidFill>
                  <a:schemeClr val="tx1"/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2005_iannnnnMTV" panose="02000000000000000000" pitchFamily="2" charset="0"/>
              <a:cs typeface="2005_iannnnnMTV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989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แนวคิดการออกแบบหุ่นยนต์</a:t>
            </a:r>
            <a:endParaRPr lang="th-TH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blipFill>
            <a:blip r:embed="rId2">
              <a:alphaModFix amt="23000"/>
            </a:blip>
            <a:tile tx="0" ty="0" sx="100000" sy="100000" flip="none" algn="tl"/>
          </a:blip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h-TH" sz="4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	ในการแข่งขันครั้งนี้ หุ่นยนต์ที่ใช้นั้นต้องเดินด้วย</a:t>
            </a:r>
            <a:r>
              <a:rPr lang="th-TH" sz="44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ขา</a:t>
            </a:r>
            <a:r>
              <a:rPr lang="th-TH" sz="4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พวกเราจึงได้ทำการศึกษาการเดินของสิ่งมีชีวิตต่างๆ พวกเราได้พบการเดินของสิ่งมีชีวิตชนิดหนึ่งและนำมาใช้ออกแบบหุ่นยนต์ตัวนี้ สิ่งมีชีวิตนั้น คือ </a:t>
            </a:r>
            <a:r>
              <a:rPr lang="th-TH" sz="44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ช้าง</a:t>
            </a:r>
            <a:r>
              <a:rPr lang="th-TH" sz="4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ซึ่งมีการเดินด้วย ขา 4 ขาพยุงร่างกายที่แข็งแรงให้เคลื่อนที่ไปด้านหน้า</a:t>
            </a:r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298" y="4400622"/>
            <a:ext cx="2016443" cy="205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64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แนวคิดการสร้างหุ่นยนต์</a:t>
            </a:r>
            <a:endParaRPr lang="th-TH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blipFill>
            <a:blip r:embed="rId2">
              <a:alphaModFix amt="23000"/>
            </a:blip>
            <a:tile tx="0" ty="0" sx="100000" sy="100000" flip="none" algn="tl"/>
          </a:blip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h-TH" sz="4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หุ่นยนต์ที่พวกเราต้องการสร้างนั้นต้องเดินตามเส้นด้วยขา 2 ขา จึงต้องประกอบด้วยส่วนหลักๆ 2 ส่วน คือ</a:t>
            </a:r>
          </a:p>
          <a:p>
            <a:pPr marL="0" indent="0">
              <a:buNone/>
            </a:pPr>
            <a:r>
              <a:rPr lang="th-TH" sz="4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1. ตัวจับเส้น </a:t>
            </a:r>
          </a:p>
          <a:p>
            <a:pPr marL="0" indent="0">
              <a:buNone/>
            </a:pPr>
            <a:r>
              <a:rPr lang="th-TH" sz="4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2. ตัววงจรประกอบหุ่น</a:t>
            </a:r>
          </a:p>
        </p:txBody>
      </p:sp>
    </p:spTree>
    <p:extLst>
      <p:ext uri="{BB962C8B-B14F-4D97-AF65-F5344CB8AC3E}">
        <p14:creationId xmlns:p14="http://schemas.microsoft.com/office/powerpoint/2010/main" val="637435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วงจร</a:t>
            </a:r>
            <a:endParaRPr lang="th-TH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443" y="642675"/>
            <a:ext cx="7987006" cy="5480656"/>
          </a:xfrm>
          <a:prstGeom prst="rect">
            <a:avLst/>
          </a:prstGeom>
        </p:spPr>
      </p:pic>
      <p:sp>
        <p:nvSpPr>
          <p:cNvPr id="8" name="สี่เหลี่ยมผืนผ้า 7"/>
          <p:cNvSpPr/>
          <p:nvPr/>
        </p:nvSpPr>
        <p:spPr>
          <a:xfrm>
            <a:off x="2727609" y="1805220"/>
            <a:ext cx="456654" cy="4733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800" b="1" dirty="0" smtClean="0">
                <a:solidFill>
                  <a:schemeClr val="tx1"/>
                </a:solidFill>
              </a:rPr>
              <a:t>220</a:t>
            </a:r>
            <a:endParaRPr lang="th-TH" sz="1800" b="1" dirty="0">
              <a:solidFill>
                <a:schemeClr val="tx1"/>
              </a:solidFill>
            </a:endParaRPr>
          </a:p>
        </p:txBody>
      </p:sp>
      <p:pic>
        <p:nvPicPr>
          <p:cNvPr id="9" name="รูปภาพ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4" t="23799" r="91612" b="72471"/>
          <a:stretch/>
        </p:blipFill>
        <p:spPr>
          <a:xfrm>
            <a:off x="3087444" y="1939692"/>
            <a:ext cx="193638" cy="204395"/>
          </a:xfrm>
          <a:prstGeom prst="rect">
            <a:avLst/>
          </a:prstGeom>
        </p:spPr>
      </p:pic>
      <p:sp>
        <p:nvSpPr>
          <p:cNvPr id="10" name="สี่เหลี่ยมผืนผ้า 9"/>
          <p:cNvSpPr/>
          <p:nvPr/>
        </p:nvSpPr>
        <p:spPr>
          <a:xfrm>
            <a:off x="3725608" y="4863181"/>
            <a:ext cx="455581" cy="4733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1600" b="1" dirty="0" smtClean="0">
                <a:solidFill>
                  <a:schemeClr val="tx1"/>
                </a:solidFill>
              </a:rPr>
              <a:t>10</a:t>
            </a:r>
            <a:r>
              <a:rPr lang="en-US" sz="1200" b="1" dirty="0" smtClean="0">
                <a:solidFill>
                  <a:schemeClr val="tx1"/>
                </a:solidFill>
              </a:rPr>
              <a:t>K</a:t>
            </a:r>
            <a:endParaRPr lang="th-TH" sz="1200" b="1" dirty="0">
              <a:solidFill>
                <a:schemeClr val="tx1"/>
              </a:solidFill>
            </a:endParaRPr>
          </a:p>
        </p:txBody>
      </p:sp>
      <p:pic>
        <p:nvPicPr>
          <p:cNvPr id="11" name="รูปภาพ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4" t="23799" r="91612" b="72471"/>
          <a:stretch/>
        </p:blipFill>
        <p:spPr>
          <a:xfrm>
            <a:off x="4069519" y="4997651"/>
            <a:ext cx="193638" cy="204395"/>
          </a:xfrm>
          <a:prstGeom prst="rect">
            <a:avLst/>
          </a:prstGeom>
        </p:spPr>
      </p:pic>
      <p:cxnSp>
        <p:nvCxnSpPr>
          <p:cNvPr id="4" name="ตัวเชื่อมต่อตรง 3"/>
          <p:cNvCxnSpPr/>
          <p:nvPr/>
        </p:nvCxnSpPr>
        <p:spPr>
          <a:xfrm>
            <a:off x="3499105" y="3733048"/>
            <a:ext cx="777699" cy="1"/>
          </a:xfrm>
          <a:prstGeom prst="line">
            <a:avLst/>
          </a:prstGeom>
          <a:ln w="38100">
            <a:solidFill>
              <a:schemeClr val="tx1"/>
            </a:solidFill>
          </a:ln>
          <a:effectLst>
            <a:softEdge rad="12700"/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รูปภาพ 16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556" t="59398" r="77265" b="27046"/>
          <a:stretch/>
        </p:blipFill>
        <p:spPr>
          <a:xfrm>
            <a:off x="3625289" y="4821944"/>
            <a:ext cx="214871" cy="628773"/>
          </a:xfrm>
          <a:prstGeom prst="rect">
            <a:avLst/>
          </a:prstGeom>
        </p:spPr>
      </p:pic>
      <p:cxnSp>
        <p:nvCxnSpPr>
          <p:cNvPr id="19" name="ตัวเชื่อมต่อตรง 18"/>
          <p:cNvCxnSpPr/>
          <p:nvPr/>
        </p:nvCxnSpPr>
        <p:spPr>
          <a:xfrm>
            <a:off x="3512050" y="3733048"/>
            <a:ext cx="226477" cy="1105299"/>
          </a:xfrm>
          <a:prstGeom prst="line">
            <a:avLst/>
          </a:prstGeom>
          <a:ln w="38100">
            <a:solidFill>
              <a:schemeClr val="tx1"/>
            </a:solidFill>
          </a:ln>
          <a:effectLst>
            <a:softEdge rad="12700"/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รูปภาพ 32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1" t="80298" r="86484" b="3803"/>
          <a:stretch/>
        </p:blipFill>
        <p:spPr>
          <a:xfrm>
            <a:off x="3462051" y="5348446"/>
            <a:ext cx="514637" cy="88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8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การสร้างหุ่นยนต์</a:t>
            </a:r>
            <a:endParaRPr lang="th-TH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th-TH" sz="32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ในการทดสอบได้ใช้อุปกรณ์ในการสร้างเป็นของสำเร็จรูป คือ </a:t>
            </a:r>
            <a:r>
              <a:rPr lang="en-US" sz="3200" dirty="0" err="1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lego</a:t>
            </a:r>
            <a:r>
              <a:rPr lang="en-US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</a:p>
          <a:p>
            <a:pPr marL="0" indent="0">
              <a:buNone/>
            </a:pPr>
            <a:r>
              <a:rPr lang="th-TH" sz="32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ในการทำจริงได้ใช้อุปกรณ์ในการสร้างเป็นของสำเร็จรูป คือ</a:t>
            </a:r>
            <a:r>
              <a:rPr lang="en-US" sz="32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32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บอร์ดแข็ง และอื่นๆ</a:t>
            </a:r>
            <a:r>
              <a:rPr lang="en-US" sz="32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endParaRPr lang="th-TH" sz="3200" dirty="0" smtClean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0" indent="0">
              <a:buNone/>
            </a:pPr>
            <a:r>
              <a:rPr lang="th-TH" sz="32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1. ต่อวงจรประกอบหุ่นตามแบบวงจรที่ใช้		2. ต่อวงจรตัวจับเส้นตามแบบวงจรที่ใช้</a:t>
            </a:r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69" t="54683" r="32922" b="19939"/>
          <a:stretch/>
        </p:blipFill>
        <p:spPr>
          <a:xfrm rot="16200000">
            <a:off x="6927048" y="3382360"/>
            <a:ext cx="3012142" cy="3419182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64" t="22546" r="4546" b="18181"/>
          <a:stretch/>
        </p:blipFill>
        <p:spPr>
          <a:xfrm>
            <a:off x="1154694" y="3585880"/>
            <a:ext cx="4357744" cy="302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591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การสร้างหุ่นยนต์</a:t>
            </a:r>
            <a:endParaRPr lang="th-TH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h-TH" sz="32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3. สร้างฐานสำหรับวางมอเตอร์(ตัวช้าง)</a:t>
            </a:r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	</a:t>
            </a:r>
            <a:r>
              <a:rPr lang="th-TH" sz="32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4. สร้างขา		5. สร้างส่วนหน้า(งาช้าง)</a:t>
            </a:r>
          </a:p>
          <a:p>
            <a:pPr marL="0" indent="0">
              <a:buNone/>
            </a:pPr>
            <a:endParaRPr lang="th-TH" dirty="0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23" y="4051016"/>
            <a:ext cx="3184999" cy="23887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รูปภาพ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96" y="2345167"/>
            <a:ext cx="2624866" cy="1968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494" y="2414115"/>
            <a:ext cx="2359959" cy="31466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รูปภาพ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" t="21333" r="-418" b="3203"/>
          <a:stretch/>
        </p:blipFill>
        <p:spPr>
          <a:xfrm rot="16200000">
            <a:off x="4898641" y="2335771"/>
            <a:ext cx="3037274" cy="30560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25402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การสร้างหุ่นยนต์</a:t>
            </a:r>
            <a:endParaRPr lang="th-TH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838200" y="1559859"/>
            <a:ext cx="10515600" cy="4617104"/>
          </a:xfrm>
        </p:spPr>
        <p:txBody>
          <a:bodyPr/>
          <a:lstStyle/>
          <a:p>
            <a:pPr marL="0" indent="0" algn="ctr">
              <a:buNone/>
            </a:pPr>
            <a:r>
              <a:rPr lang="th-TH" sz="32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6. ประกอบหุ่นเข้ากับวงจร</a:t>
            </a:r>
          </a:p>
          <a:p>
            <a:pPr marL="0" indent="0">
              <a:buNone/>
            </a:pPr>
            <a:endParaRPr lang="th-TH" dirty="0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3"/>
          <a:stretch/>
        </p:blipFill>
        <p:spPr>
          <a:xfrm>
            <a:off x="3572599" y="2040778"/>
            <a:ext cx="5046801" cy="43513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57825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16685" y="480284"/>
            <a:ext cx="10515600" cy="1325563"/>
          </a:xfrm>
        </p:spPr>
        <p:txBody>
          <a:bodyPr/>
          <a:lstStyle/>
          <a:p>
            <a:r>
              <a:rPr lang="th-TH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เปรียบเทียบหุ่นยนต์กับช้าง</a:t>
            </a:r>
            <a:endParaRPr lang="th-TH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273" y="1642745"/>
            <a:ext cx="4260685" cy="4351338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090" y="1642745"/>
            <a:ext cx="5801784" cy="4351338"/>
          </a:xfrm>
          <a:prstGeom prst="rect">
            <a:avLst/>
          </a:prstGeom>
        </p:spPr>
      </p:pic>
      <p:cxnSp>
        <p:nvCxnSpPr>
          <p:cNvPr id="7" name="ลูกศรเชื่อมต่อแบบตรง 6"/>
          <p:cNvCxnSpPr/>
          <p:nvPr/>
        </p:nvCxnSpPr>
        <p:spPr>
          <a:xfrm>
            <a:off x="4658061" y="4238513"/>
            <a:ext cx="2818504" cy="1376979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กล่องข้อความ 8"/>
          <p:cNvSpPr txBox="1"/>
          <p:nvPr/>
        </p:nvSpPr>
        <p:spPr>
          <a:xfrm>
            <a:off x="5561705" y="4665392"/>
            <a:ext cx="849854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งาช้าง</a:t>
            </a:r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0" name="ลูกศรเชื่อมต่อแบบตรง 9"/>
          <p:cNvCxnSpPr/>
          <p:nvPr/>
        </p:nvCxnSpPr>
        <p:spPr>
          <a:xfrm>
            <a:off x="4268838" y="2707182"/>
            <a:ext cx="3702578" cy="132837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กล่องข้อความ 11"/>
          <p:cNvSpPr txBox="1"/>
          <p:nvPr/>
        </p:nvSpPr>
        <p:spPr>
          <a:xfrm>
            <a:off x="5523154" y="2511990"/>
            <a:ext cx="888405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ตัวช้าง</a:t>
            </a:r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7" name="ตัวเชื่อมต่อโค้ง 16"/>
          <p:cNvCxnSpPr/>
          <p:nvPr/>
        </p:nvCxnSpPr>
        <p:spPr>
          <a:xfrm flipV="1">
            <a:off x="2940588" y="5088368"/>
            <a:ext cx="6461596" cy="806823"/>
          </a:xfrm>
          <a:prstGeom prst="curvedConnector3">
            <a:avLst>
              <a:gd name="adj1" fmla="val 117926"/>
            </a:avLst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กล่องข้อความ 21"/>
          <p:cNvSpPr txBox="1"/>
          <p:nvPr/>
        </p:nvSpPr>
        <p:spPr>
          <a:xfrm>
            <a:off x="6171386" y="5599320"/>
            <a:ext cx="849854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ข</a:t>
            </a: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าช้าง</a:t>
            </a:r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13992401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128</Words>
  <Application>Microsoft Office PowerPoint</Application>
  <PresentationFormat>แบบจอกว้าง</PresentationFormat>
  <Paragraphs>22</Paragraphs>
  <Slides>8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7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8</vt:i4>
      </vt:variant>
    </vt:vector>
  </HeadingPairs>
  <TitlesOfParts>
    <vt:vector size="16" baseType="lpstr">
      <vt:lpstr>2005_iannnnnMTV</vt:lpstr>
      <vt:lpstr>Angsana New</vt:lpstr>
      <vt:lpstr>Arial</vt:lpstr>
      <vt:lpstr>Calibri</vt:lpstr>
      <vt:lpstr>Calibri Light</vt:lpstr>
      <vt:lpstr>Cordia New</vt:lpstr>
      <vt:lpstr>TH SarabunPSK</vt:lpstr>
      <vt:lpstr>ธีมของ Office</vt:lpstr>
      <vt:lpstr>หุ่นยนต์ สพฐ. ระดับพื้นฐาน  ชั้นมัธยมศึกษาตอนปลาย  หุ่นยนต์อิเล็กทรอนิกส์อัจฉริยะ  “หุ่นยนต์เลียนแบบสิ่งมีชีวิต” ทีมโรงเรียนพรหมานุสรณ์ </vt:lpstr>
      <vt:lpstr>แนวคิดการออกแบบหุ่นยนต์</vt:lpstr>
      <vt:lpstr>แนวคิดการสร้างหุ่นยนต์</vt:lpstr>
      <vt:lpstr>วงจร</vt:lpstr>
      <vt:lpstr>การสร้างหุ่นยนต์</vt:lpstr>
      <vt:lpstr>การสร้างหุ่นยนต์</vt:lpstr>
      <vt:lpstr>การสร้างหุ่นยนต์</vt:lpstr>
      <vt:lpstr>เปรียบเทียบหุ่นยนต์กับช้าง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หุ่นยนต์ สพฐ. ระดับพื้นฐาน  ชั้นมัธยมศึกษาตอนปลาย  หุ่นยนต์อิเล็กทรอนิกส์อัจฉริยะ  “หุ่นยนต์เลียนแบบสิ่งมีชีวิต”</dc:title>
  <dc:creator>User</dc:creator>
  <cp:lastModifiedBy>User</cp:lastModifiedBy>
  <cp:revision>21</cp:revision>
  <dcterms:created xsi:type="dcterms:W3CDTF">2017-11-06T06:39:20Z</dcterms:created>
  <dcterms:modified xsi:type="dcterms:W3CDTF">2017-11-06T09:54:10Z</dcterms:modified>
</cp:coreProperties>
</file>

<file path=docProps/thumbnail.jpeg>
</file>